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0" r:id="rId3"/>
    <p:sldId id="285" r:id="rId4"/>
    <p:sldId id="287" r:id="rId5"/>
    <p:sldId id="283" r:id="rId6"/>
    <p:sldId id="288" r:id="rId7"/>
    <p:sldId id="284" r:id="rId8"/>
    <p:sldId id="289" r:id="rId9"/>
    <p:sldId id="286" r:id="rId10"/>
    <p:sldId id="290" r:id="rId11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4228B10-AA1F-49DF-BDA0-D9A3D28EE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80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2E42162-27C9-4968-91C9-F86F6EB2E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35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130D573-B2A8-4A56-A443-0C6AAAEB9BF3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303D2C-7E13-4C81-A3D6-9ACB33F38E59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FDD871F-EF8E-445F-8C8B-46E1E708B7DB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6BD0B50-AE82-4F41-8FFC-5E6B14105281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DD2B794-C32E-4382-8467-F7A95CF69912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76C9B3-B6AB-4DB9-8858-25F8C42C91C1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E76F12-55C1-4167-B4A8-47D9BF10E152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E44B5D-5F9F-4C9B-BF40-62B2344847BF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0BD3280-5DFA-4042-8F81-FC9F493A80DB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2D267A7-727B-4B3F-B53C-C1290D5FCBFC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512436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65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19050" y="839788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我今聽見救主召呼，</a:t>
            </a:r>
          </a:p>
          <a:p>
            <a:pPr algn="ctr" eaLnBrk="1" hangingPunct="1"/>
            <a:r>
              <a:rPr lang="en-US" altLang="zh-TW" sz="2800" dirty="0"/>
              <a:t>I can hear my Savior calling,</a:t>
            </a:r>
          </a:p>
          <a:p>
            <a:pPr algn="ctr" eaLnBrk="1" hangingPunct="1"/>
            <a:r>
              <a:rPr lang="zh-TW" altLang="en-US" dirty="0"/>
              <a:t>我今聽見救主召呼，</a:t>
            </a:r>
          </a:p>
          <a:p>
            <a:pPr algn="ctr" eaLnBrk="1" hangingPunct="1"/>
            <a:r>
              <a:rPr lang="en-US" altLang="zh-TW" sz="2800" dirty="0"/>
              <a:t>I can hear my Savior calling,</a:t>
            </a:r>
          </a:p>
          <a:p>
            <a:pPr algn="ctr" eaLnBrk="1" hangingPunct="1"/>
            <a:r>
              <a:rPr lang="zh-TW" altLang="en-US" dirty="0"/>
              <a:t>我今聽見救主召呼，</a:t>
            </a:r>
          </a:p>
          <a:p>
            <a:pPr algn="ctr" eaLnBrk="1" hangingPunct="1"/>
            <a:r>
              <a:rPr lang="en-US" altLang="zh-TW" sz="2800" dirty="0"/>
              <a:t>I can hear my Savior calling,</a:t>
            </a:r>
          </a:p>
          <a:p>
            <a:pPr algn="ctr" eaLnBrk="1" hangingPunct="1"/>
            <a:r>
              <a:rPr lang="zh-TW" altLang="en-US" dirty="0"/>
              <a:t>要我跟祂，跟祂走窄路。</a:t>
            </a:r>
          </a:p>
          <a:p>
            <a:pPr algn="ctr" eaLnBrk="1" hangingPunct="1"/>
            <a:r>
              <a:rPr lang="en-US" altLang="zh-TW" sz="2800" dirty="0"/>
              <a:t>“Take thy cross and follow, follow me.”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025"/>
            <a:ext cx="9144000" cy="72111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H317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無論何處我要跟隨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WHERE HE LEADS ME I WILL FOLLOW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5/5,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無論何處我要跟隨，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無論何時我要跟隨，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無論禍福，無論安危，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我要跟隨，跟隨，不稍退。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1/5,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無論何處我要跟隨，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無論何時我要跟隨，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無論禍福，無論安危，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我要跟隨，跟隨，不稍退。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我今答應救主召呼，</a:t>
            </a:r>
          </a:p>
          <a:p>
            <a:pPr algn="ctr" eaLnBrk="1" hangingPunct="1"/>
            <a:r>
              <a:rPr lang="en-US" altLang="zh-TW" sz="2800" dirty="0"/>
              <a:t>With a glad heart I will answer,</a:t>
            </a:r>
          </a:p>
          <a:p>
            <a:pPr algn="ctr" eaLnBrk="1" hangingPunct="1"/>
            <a:r>
              <a:rPr lang="zh-TW" altLang="en-US" dirty="0"/>
              <a:t>我今答應救主召呼，</a:t>
            </a:r>
          </a:p>
          <a:p>
            <a:pPr algn="ctr" eaLnBrk="1" hangingPunct="1"/>
            <a:r>
              <a:rPr lang="en-US" altLang="zh-TW" sz="2800" dirty="0"/>
              <a:t>With a glad heart </a:t>
            </a:r>
            <a:r>
              <a:rPr lang="en-US" altLang="zh-TW" sz="2800" dirty="0" err="1"/>
              <a:t>i</a:t>
            </a:r>
            <a:r>
              <a:rPr lang="en-US" altLang="zh-TW" sz="2800" dirty="0"/>
              <a:t> will answer,</a:t>
            </a:r>
          </a:p>
          <a:p>
            <a:pPr algn="ctr" eaLnBrk="1" hangingPunct="1"/>
            <a:r>
              <a:rPr lang="zh-TW" altLang="en-US" dirty="0"/>
              <a:t>我今答應救主召呼，</a:t>
            </a:r>
          </a:p>
          <a:p>
            <a:pPr algn="ctr" eaLnBrk="1" hangingPunct="1"/>
            <a:r>
              <a:rPr lang="en-US" altLang="zh-TW" sz="2800" dirty="0"/>
              <a:t>With a glad heart I will answer,</a:t>
            </a:r>
          </a:p>
          <a:p>
            <a:pPr algn="ctr" eaLnBrk="1" hangingPunct="1"/>
            <a:r>
              <a:rPr lang="zh-TW" altLang="en-US" dirty="0"/>
              <a:t>甘願一生，一生，跟隨主。</a:t>
            </a:r>
          </a:p>
          <a:p>
            <a:pPr algn="ctr" eaLnBrk="1" hangingPunct="1"/>
            <a:r>
              <a:rPr lang="en-US" altLang="zh-TW" sz="2800" dirty="0"/>
              <a:t>I’ll go with Him, with Him, all the 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無論何處我要跟隨，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無論何時我要跟隨，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無論禍福，無論安危，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我要跟隨，跟隨，不稍退。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3/5,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任祂領我經歷火煉，</a:t>
            </a:r>
          </a:p>
          <a:p>
            <a:pPr algn="ctr" eaLnBrk="1" hangingPunct="1"/>
            <a:r>
              <a:rPr lang="en-US" altLang="zh-TW" sz="2800"/>
              <a:t>Though He leads through fiery trials,</a:t>
            </a:r>
          </a:p>
          <a:p>
            <a:pPr algn="ctr" eaLnBrk="1" hangingPunct="1"/>
            <a:r>
              <a:rPr lang="zh-TW" altLang="en-US"/>
              <a:t>任祂領我經歷火煉，</a:t>
            </a:r>
          </a:p>
          <a:p>
            <a:pPr algn="ctr" eaLnBrk="1" hangingPunct="1"/>
            <a:r>
              <a:rPr lang="en-US" altLang="zh-TW" sz="2800"/>
              <a:t>Though He leads through fiery trials,</a:t>
            </a:r>
          </a:p>
          <a:p>
            <a:pPr algn="ctr" eaLnBrk="1" hangingPunct="1"/>
            <a:r>
              <a:rPr lang="zh-TW" altLang="en-US"/>
              <a:t>任祂領我經歷火煉，</a:t>
            </a:r>
          </a:p>
          <a:p>
            <a:pPr algn="ctr" eaLnBrk="1" hangingPunct="1"/>
            <a:r>
              <a:rPr lang="en-US" altLang="zh-TW" sz="2800"/>
              <a:t>Though He leads through fiery trials,</a:t>
            </a:r>
          </a:p>
          <a:p>
            <a:pPr algn="ctr" eaLnBrk="1" hangingPunct="1"/>
            <a:r>
              <a:rPr lang="zh-TW" altLang="en-US"/>
              <a:t>甘願一生，一生，跟隨主。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3/5,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無論何處我要跟隨，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無論何時我要跟隨，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無論禍福，無論安危，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我要跟隨，跟隨，不稍退。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4/5.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背起十架，行走窄路，</a:t>
            </a:r>
          </a:p>
          <a:p>
            <a:pPr algn="ctr" eaLnBrk="1" hangingPunct="1"/>
            <a:r>
              <a:rPr lang="en-US" altLang="zh-TW" sz="2800" dirty="0"/>
              <a:t>I’ll take up my cross and follow,</a:t>
            </a:r>
          </a:p>
          <a:p>
            <a:pPr algn="ctr" eaLnBrk="1" hangingPunct="1"/>
            <a:r>
              <a:rPr lang="zh-TW" altLang="en-US" dirty="0"/>
              <a:t>背起十架，行走窄路，</a:t>
            </a:r>
          </a:p>
          <a:p>
            <a:pPr algn="ctr" eaLnBrk="1" hangingPunct="1"/>
            <a:r>
              <a:rPr lang="en-US" altLang="zh-TW" sz="2800" dirty="0"/>
              <a:t>I’ll take up my cross and follow,</a:t>
            </a:r>
          </a:p>
          <a:p>
            <a:pPr algn="ctr" eaLnBrk="1" hangingPunct="1"/>
            <a:r>
              <a:rPr lang="zh-TW" altLang="en-US" dirty="0"/>
              <a:t>背起十架，行走窄路，</a:t>
            </a:r>
          </a:p>
          <a:p>
            <a:pPr algn="ctr" eaLnBrk="1" hangingPunct="1"/>
            <a:r>
              <a:rPr lang="en-US" altLang="zh-TW" sz="2800" dirty="0"/>
              <a:t>I’ll take up my cross and follow,</a:t>
            </a:r>
          </a:p>
          <a:p>
            <a:pPr algn="ctr" eaLnBrk="1" hangingPunct="1"/>
            <a:r>
              <a:rPr lang="zh-TW" altLang="en-US" dirty="0"/>
              <a:t>甘願一生，一生，跟隨主。</a:t>
            </a:r>
          </a:p>
          <a:p>
            <a:pPr algn="ctr" eaLnBrk="1" hangingPunct="1"/>
            <a:r>
              <a:rPr lang="en-US" altLang="zh-TW" sz="2800" dirty="0"/>
              <a:t>I’ll go with Him, with Him, all the way.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4/5,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/>
              <a:t>無論何處我要跟隨，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無論何時我要跟隨，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無論禍福，無論安危，</a:t>
            </a:r>
          </a:p>
          <a:p>
            <a:pPr algn="ctr" eaLnBrk="1" hangingPunct="1"/>
            <a:r>
              <a:rPr lang="en-US" altLang="zh-TW" sz="2800"/>
              <a:t>Where He leads me I will follow.</a:t>
            </a:r>
          </a:p>
          <a:p>
            <a:pPr algn="ctr" eaLnBrk="1" hangingPunct="1"/>
            <a:r>
              <a:rPr lang="zh-TW" altLang="en-US"/>
              <a:t>我要跟隨，跟隨，不稍退。</a:t>
            </a:r>
          </a:p>
          <a:p>
            <a:pPr algn="ctr" eaLnBrk="1" hangingPunct="1"/>
            <a:r>
              <a:rPr lang="en-US" altLang="zh-TW" sz="2800"/>
              <a:t>I’ll go with Him, with Him, all the way.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H317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5/5, </a:t>
            </a:r>
            <a:r>
              <a:rPr lang="zh-TW" altLang="en-US" sz="240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一直向前，必不回顧，</a:t>
            </a:r>
          </a:p>
          <a:p>
            <a:pPr algn="ctr" eaLnBrk="1" hangingPunct="1"/>
            <a:r>
              <a:rPr lang="en-US" altLang="zh-TW" sz="2800"/>
              <a:t>He will give me grace and glory,</a:t>
            </a:r>
          </a:p>
          <a:p>
            <a:pPr algn="ctr" eaLnBrk="1" hangingPunct="1"/>
            <a:r>
              <a:rPr lang="zh-TW" altLang="en-US"/>
              <a:t>一直向前，必不回顧，</a:t>
            </a:r>
          </a:p>
          <a:p>
            <a:pPr algn="ctr" eaLnBrk="1" hangingPunct="1"/>
            <a:r>
              <a:rPr lang="en-US" altLang="zh-TW" sz="2800"/>
              <a:t>He will give me grace and glory,</a:t>
            </a:r>
          </a:p>
          <a:p>
            <a:pPr algn="ctr" eaLnBrk="1" hangingPunct="1"/>
            <a:r>
              <a:rPr lang="zh-TW" altLang="en-US"/>
              <a:t>一直向前，必不回顧，</a:t>
            </a:r>
          </a:p>
          <a:p>
            <a:pPr algn="ctr" eaLnBrk="1" hangingPunct="1"/>
            <a:r>
              <a:rPr lang="en-US" altLang="zh-TW" sz="2800"/>
              <a:t>He will give me grace and glory,</a:t>
            </a:r>
          </a:p>
          <a:p>
            <a:pPr algn="ctr" eaLnBrk="1" hangingPunct="1"/>
            <a:r>
              <a:rPr lang="zh-TW" altLang="en-US"/>
              <a:t>甘願一生，一生，跟隨主。</a:t>
            </a:r>
          </a:p>
          <a:p>
            <a:pPr algn="ctr" eaLnBrk="1" hangingPunct="1"/>
            <a:r>
              <a:rPr lang="en-US" altLang="zh-TW" sz="2800"/>
              <a:t>And go with me, with me, all the 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5390</TotalTime>
  <Words>727</Words>
  <Application>Microsoft Office PowerPoint</Application>
  <PresentationFormat>Custom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H317  無論何處我要跟隨  WHERE HE LEADS ME I WILL FOLLOW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125</cp:revision>
  <dcterms:created xsi:type="dcterms:W3CDTF">2001-04-19T19:07:54Z</dcterms:created>
  <dcterms:modified xsi:type="dcterms:W3CDTF">2017-08-05T17:19:49Z</dcterms:modified>
</cp:coreProperties>
</file>